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CA510-910F-4A6E-A1DB-4E777EB1D084}" type="datetimeFigureOut">
              <a:rPr lang="el-GR" smtClean="0"/>
              <a:pPr/>
              <a:t>13/3/2015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9AA24-1B58-4CA5-A7F8-49222F57E447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My life in the future</a:t>
            </a:r>
            <a:r>
              <a:rPr lang="en-US" b="1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</a:t>
            </a:r>
            <a:r>
              <a:rPr lang="en-US" sz="3300" dirty="0" smtClean="0">
                <a:solidFill>
                  <a:schemeClr val="tx1"/>
                </a:solidFill>
              </a:rPr>
              <a:t>In  ten years I imagine myself to be a student in TEI of Athens at the department of Opticians . At the same time  I am going to work with my family in our family company </a:t>
            </a:r>
            <a:r>
              <a:rPr lang="en-US" dirty="0" smtClean="0"/>
              <a:t>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l-GR" dirty="0"/>
          </a:p>
        </p:txBody>
      </p:sp>
      <p:pic>
        <p:nvPicPr>
          <p:cNvPr id="11266" name="Picture 2" descr="http://www.teiath.gr/userfiles/admin/images/tei/4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714751"/>
          </a:xfrm>
          <a:prstGeom prst="rect">
            <a:avLst/>
          </a:prstGeom>
          <a:noFill/>
        </p:spPr>
      </p:pic>
      <p:pic>
        <p:nvPicPr>
          <p:cNvPr id="11268" name="Picture 4" descr="https://s.lyocdn.com/small/websitesharedfiles/dealer/logo/gr/25302974_logo_20148211312228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286388"/>
            <a:ext cx="2131824" cy="1571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28596" y="3143248"/>
            <a:ext cx="8158162" cy="185738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 like traveling so in the future I will do lot of trips for business or fun . I will stay with my family but I am going to have  my  own car . I will have fun with my friends </a:t>
            </a:r>
            <a:r>
              <a:rPr lang="en-US" sz="2800" b="1" dirty="0" smtClean="0"/>
              <a:t>     life is great</a:t>
            </a:r>
            <a:endParaRPr lang="el-GR" sz="2800" b="1" dirty="0"/>
          </a:p>
        </p:txBody>
      </p:sp>
      <p:pic>
        <p:nvPicPr>
          <p:cNvPr id="14338" name="Picture 2" descr="http://cache.graphicslib.viator.com/graphicslib/thumbs674x446/2050/SITours/eiffel-tower-paris-moulin-rouge-show-and-seine-river-cruise-in-paris-150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879637" cy="2571744"/>
          </a:xfrm>
          <a:prstGeom prst="rect">
            <a:avLst/>
          </a:prstGeom>
          <a:noFill/>
        </p:spPr>
      </p:pic>
      <p:pic>
        <p:nvPicPr>
          <p:cNvPr id="14342" name="Picture 6" descr="http://www.sunrisestudioschania.com/img/chania_cre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0"/>
            <a:ext cx="4286248" cy="3286124"/>
          </a:xfrm>
          <a:prstGeom prst="rect">
            <a:avLst/>
          </a:prstGeom>
          <a:noFill/>
        </p:spPr>
      </p:pic>
      <p:pic>
        <p:nvPicPr>
          <p:cNvPr id="14344" name="Picture 8" descr="http://www.cityhotel.gr/uploaded/10-thessaloniki/city_hotel_thessaloniki_events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929174"/>
            <a:ext cx="5857884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49</Words>
  <Application>Microsoft Office PowerPoint</Application>
  <PresentationFormat>Προβολή στην οθόνη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</vt:i4>
      </vt:variant>
    </vt:vector>
  </HeadingPairs>
  <TitlesOfParts>
    <vt:vector size="3" baseType="lpstr">
      <vt:lpstr>Θέμα του Office</vt:lpstr>
      <vt:lpstr>Διαφάνεια 1</vt:lpstr>
      <vt:lpstr>I like traveling so in the future I will do lot of trips for business or fun . I will stay with my family but I am going to have  my  own car . I will have fun with my friends      life is great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Σπυρος</dc:creator>
  <cp:lastModifiedBy>Catherine</cp:lastModifiedBy>
  <cp:revision>6</cp:revision>
  <dcterms:created xsi:type="dcterms:W3CDTF">2015-03-08T16:05:21Z</dcterms:created>
  <dcterms:modified xsi:type="dcterms:W3CDTF">2015-03-13T15:43:04Z</dcterms:modified>
</cp:coreProperties>
</file>